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4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661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306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13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5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219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63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88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450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497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037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10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E27B6-6E45-4FAD-9FAB-B203D72E2E0E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8883A-44AA-4568-8397-EEFB714CB9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5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+mn-lt"/>
              </a:rPr>
              <a:t>Реализация деятельностного подхода на уроках слесарного дела в 6-8 классах</a:t>
            </a: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Применение металлического конструктора  на уроках трудового обучения в 6-8 классах профиля «Слесарное дело»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67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43852" y="-835388"/>
            <a:ext cx="6309103" cy="841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45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500" y="266007"/>
            <a:ext cx="7972656" cy="637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28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690" y="341494"/>
            <a:ext cx="7764087" cy="620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37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811" y="360022"/>
            <a:ext cx="6606540" cy="608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8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49" y="186152"/>
            <a:ext cx="7381702" cy="663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51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316" y="216131"/>
            <a:ext cx="6901780" cy="638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9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55" y="364374"/>
            <a:ext cx="8619624" cy="61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75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924" y="148636"/>
            <a:ext cx="7780712" cy="634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970" y="282633"/>
            <a:ext cx="8509577" cy="638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96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689" y="349135"/>
            <a:ext cx="8401395" cy="630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075" y="333028"/>
            <a:ext cx="8171238" cy="612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84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717" y="386542"/>
            <a:ext cx="8628610" cy="647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56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995" y="555047"/>
            <a:ext cx="7949508" cy="59621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96091" y="2458894"/>
            <a:ext cx="41540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Васильев за работой с </a:t>
            </a:r>
          </a:p>
          <a:p>
            <a:r>
              <a:rPr lang="ru-RU" sz="3200" dirty="0" smtClean="0"/>
              <a:t>конструктором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76393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849" y="332509"/>
            <a:ext cx="8479560" cy="63596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" y="1163782"/>
            <a:ext cx="31739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Изучение схемы моде-</a:t>
            </a:r>
          </a:p>
          <a:p>
            <a:r>
              <a:rPr lang="ru-RU" sz="2400" dirty="0"/>
              <a:t>л</a:t>
            </a:r>
            <a:r>
              <a:rPr lang="ru-RU" sz="2400" dirty="0" smtClean="0"/>
              <a:t>и учащимся Василь-</a:t>
            </a:r>
          </a:p>
          <a:p>
            <a:r>
              <a:rPr lang="ru-RU" sz="2400" dirty="0" err="1"/>
              <a:t>е</a:t>
            </a:r>
            <a:r>
              <a:rPr lang="ru-RU" sz="2400" dirty="0" err="1" smtClean="0"/>
              <a:t>вым</a:t>
            </a:r>
            <a:r>
              <a:rPr lang="ru-RU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3042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660" y="131966"/>
            <a:ext cx="8468419" cy="63513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95303"/>
            <a:ext cx="34909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Упорство и труд помощь-</a:t>
            </a:r>
          </a:p>
          <a:p>
            <a:r>
              <a:rPr lang="ru-RU" sz="2400" dirty="0"/>
              <a:t>н</a:t>
            </a:r>
            <a:r>
              <a:rPr lang="ru-RU" sz="2400" dirty="0" smtClean="0"/>
              <a:t>ики в работе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26786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149" y="174104"/>
            <a:ext cx="4907800" cy="65437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4647" y="1745673"/>
            <a:ext cx="52072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Учащийся 6 класса </a:t>
            </a:r>
            <a:r>
              <a:rPr lang="ru-RU" sz="2800" dirty="0" err="1" smtClean="0"/>
              <a:t>Тявин</a:t>
            </a:r>
            <a:r>
              <a:rPr lang="ru-RU" sz="2800" dirty="0" smtClean="0"/>
              <a:t> Кирилл</a:t>
            </a:r>
          </a:p>
          <a:p>
            <a:r>
              <a:rPr lang="ru-RU" sz="2800" dirty="0"/>
              <a:t>р</a:t>
            </a:r>
            <a:r>
              <a:rPr lang="ru-RU" sz="2800" dirty="0" smtClean="0"/>
              <a:t>аботает с конструктором.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40980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7" y="163020"/>
            <a:ext cx="4921135" cy="65615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3658" y="1795549"/>
            <a:ext cx="5085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Кирилл собирает новую модель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10458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465" y="96981"/>
            <a:ext cx="5070764" cy="676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43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938" y="218442"/>
            <a:ext cx="4871257" cy="64950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2262" y="1263535"/>
            <a:ext cx="31988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Вертолет собран.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56662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0235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61</Words>
  <Application>Microsoft Office PowerPoint</Application>
  <PresentationFormat>Широкоэкранный</PresentationFormat>
  <Paragraphs>13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Реализация деятельностного подхода на уроках слесарного дела в 6-8 классах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деятельностного подхода на уроках слесарного дела в 6-8 классах</dc:title>
  <dc:creator>Владимир</dc:creator>
  <cp:lastModifiedBy>Владимир</cp:lastModifiedBy>
  <cp:revision>36</cp:revision>
  <dcterms:created xsi:type="dcterms:W3CDTF">2018-01-27T02:18:44Z</dcterms:created>
  <dcterms:modified xsi:type="dcterms:W3CDTF">2018-03-09T02:46:50Z</dcterms:modified>
</cp:coreProperties>
</file>