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8" r:id="rId9"/>
    <p:sldId id="269" r:id="rId10"/>
    <p:sldId id="272" r:id="rId11"/>
    <p:sldId id="257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E2B4A-7404-4216-977C-9090242BCE2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2BD4D-9556-450D-BAF4-F2E8D7DFF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32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7004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793F4-8A98-4B08-AD20-87400C04A005}" type="datetimeFigureOut">
              <a:rPr lang="ru-RU" smtClean="0"/>
              <a:pPr/>
              <a:t>18.10.2019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89D4E-2EE0-4CA9-8F1B-01E89AE589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5" Type="http://schemas.openxmlformats.org/officeDocument/2006/relationships/slide" Target="slide6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502657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Сколько пальцев на руке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копеек в пяточке,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 морской звезды лучей,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Клювов у пяти грачей,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Лопастей у листьев клена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 углов у бастиона,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 все это рассказать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Нам поможет цифра…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908720"/>
            <a:ext cx="2808312" cy="34563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0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3744416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СКОЛЬКО?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cliparting.com/wp-content/uploads/2016/05/Butterfly-clip-art-at-vector-clip-art-clipartco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764704"/>
            <a:ext cx="2481910" cy="2160240"/>
          </a:xfrm>
          <a:prstGeom prst="rect">
            <a:avLst/>
          </a:prstGeom>
          <a:noFill/>
        </p:spPr>
      </p:pic>
      <p:pic>
        <p:nvPicPr>
          <p:cNvPr id="6" name="Picture 2" descr="http://cliparting.com/wp-content/uploads/2016/05/Butterfly-clip-art-at-vector-clip-art-clipartco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764704"/>
            <a:ext cx="2481910" cy="2160240"/>
          </a:xfrm>
          <a:prstGeom prst="rect">
            <a:avLst/>
          </a:prstGeom>
          <a:noFill/>
        </p:spPr>
      </p:pic>
      <p:pic>
        <p:nvPicPr>
          <p:cNvPr id="7" name="Picture 2" descr="http://cliparting.com/wp-content/uploads/2016/05/Butterfly-clip-art-at-vector-clip-art-clipartco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2348880"/>
            <a:ext cx="2481910" cy="2160240"/>
          </a:xfrm>
          <a:prstGeom prst="rect">
            <a:avLst/>
          </a:prstGeom>
          <a:noFill/>
        </p:spPr>
      </p:pic>
      <p:pic>
        <p:nvPicPr>
          <p:cNvPr id="8" name="Picture 2" descr="http://cliparting.com/wp-content/uploads/2016/05/Butterfly-clip-art-at-vector-clip-art-clipartcow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3861048"/>
            <a:ext cx="2481910" cy="2160240"/>
          </a:xfrm>
          <a:prstGeom prst="rect">
            <a:avLst/>
          </a:prstGeom>
          <a:noFill/>
        </p:spPr>
      </p:pic>
      <p:pic>
        <p:nvPicPr>
          <p:cNvPr id="16388" name="Picture 4" descr="http://ramki-photoshop.ru/zhivotnie/nasekomie3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789040"/>
            <a:ext cx="2376264" cy="240123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923928" y="5085184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СКОЛЬКО?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s://salov-studio.ru/wp-content/uploads/2013/08/56785678-961x102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1268760"/>
            <a:ext cx="1757023" cy="1872208"/>
          </a:xfrm>
          <a:prstGeom prst="rect">
            <a:avLst/>
          </a:prstGeom>
          <a:noFill/>
        </p:spPr>
      </p:pic>
      <p:pic>
        <p:nvPicPr>
          <p:cNvPr id="6" name="Picture 2" descr="https://salov-studio.ru/wp-content/uploads/2013/08/56785678-961x102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3103203"/>
            <a:ext cx="2670976" cy="2846077"/>
          </a:xfrm>
          <a:prstGeom prst="rect">
            <a:avLst/>
          </a:prstGeom>
          <a:noFill/>
        </p:spPr>
      </p:pic>
      <p:pic>
        <p:nvPicPr>
          <p:cNvPr id="7" name="Picture 2" descr="https://salov-studio.ru/wp-content/uploads/2013/08/56785678-961x102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476672"/>
            <a:ext cx="2162490" cy="2304256"/>
          </a:xfrm>
          <a:prstGeom prst="rect">
            <a:avLst/>
          </a:prstGeom>
          <a:noFill/>
        </p:spPr>
      </p:pic>
      <p:pic>
        <p:nvPicPr>
          <p:cNvPr id="8" name="Picture 2" descr="https://salov-studio.ru/wp-content/uploads/2013/08/56785678-961x102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908720"/>
            <a:ext cx="1757023" cy="1872208"/>
          </a:xfrm>
          <a:prstGeom prst="rect">
            <a:avLst/>
          </a:prstGeom>
          <a:noFill/>
        </p:spPr>
      </p:pic>
      <p:pic>
        <p:nvPicPr>
          <p:cNvPr id="9" name="Picture 2" descr="https://salov-studio.ru/wp-content/uploads/2013/08/56785678-961x102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3512847"/>
            <a:ext cx="2376264" cy="253204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139952" y="5157192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4752528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СКОЛЬКО?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thumbs.dreamstime.com/b/%D0%BA-%D0%B5%D0%BD%D0%BE%D0%B2%D1%8B%D0%B9-%D0%B8%D1%81%D1%82-%D0%B5%D1%82%D0%B0-%D0%BD%D0%B8%D0%B7%D0%BA%D0%BE-%D0%BF%D0%BE-%D0%B8-6725913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32656"/>
            <a:ext cx="3024336" cy="2960070"/>
          </a:xfrm>
          <a:prstGeom prst="rect">
            <a:avLst/>
          </a:prstGeom>
          <a:noFill/>
        </p:spPr>
      </p:pic>
      <p:pic>
        <p:nvPicPr>
          <p:cNvPr id="6" name="Picture 2" descr="https://thumbs.dreamstime.com/b/%D0%BA-%D0%B5%D0%BD%D0%BE%D0%B2%D1%8B%D0%B9-%D0%B8%D1%81%D1%82-%D0%B5%D1%82%D0%B0-%D0%BD%D0%B8%D0%B7%D0%BA%D0%BE-%D0%BF%D0%BE-%D0%B8-6725913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260648"/>
            <a:ext cx="3024336" cy="2960070"/>
          </a:xfrm>
          <a:prstGeom prst="rect">
            <a:avLst/>
          </a:prstGeom>
          <a:noFill/>
        </p:spPr>
      </p:pic>
      <p:pic>
        <p:nvPicPr>
          <p:cNvPr id="20484" name="Picture 4" descr="http://pngimg.com/uploads/autumn_leaves/autumn_leaves_PNG36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356992"/>
            <a:ext cx="2952328" cy="3062866"/>
          </a:xfrm>
          <a:prstGeom prst="rect">
            <a:avLst/>
          </a:prstGeom>
          <a:noFill/>
        </p:spPr>
      </p:pic>
      <p:pic>
        <p:nvPicPr>
          <p:cNvPr id="8" name="Picture 4" descr="http://pngimg.com/uploads/autumn_leaves/autumn_leaves_PNG36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573016"/>
            <a:ext cx="2952328" cy="3062866"/>
          </a:xfrm>
          <a:prstGeom prst="rect">
            <a:avLst/>
          </a:prstGeom>
          <a:noFill/>
        </p:spPr>
      </p:pic>
      <p:pic>
        <p:nvPicPr>
          <p:cNvPr id="9" name="Picture 4" descr="http://pngimg.com/uploads/autumn_leaves/autumn_leaves_PNG36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844824"/>
            <a:ext cx="2952328" cy="306286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139952" y="5301208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560840" cy="121014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ОБРАЗОВАНИЕ ЧИСЛА 5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ПОЛУЧИТЬ ПЯТЬ КАРАНДАШЕЙ?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www.clipartbest.com/cliparts/jix/EBd/jixEBd45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2448272" cy="3354006"/>
          </a:xfrm>
          <a:prstGeom prst="rect">
            <a:avLst/>
          </a:prstGeom>
          <a:noFill/>
        </p:spPr>
      </p:pic>
      <p:pic>
        <p:nvPicPr>
          <p:cNvPr id="19464" name="Picture 8" descr="http://moziru.com/images/pen-clipart-pencil-eraser-1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1988840"/>
            <a:ext cx="1368151" cy="28575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427984" y="2708920"/>
            <a:ext cx="91440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9792" y="5301208"/>
            <a:ext cx="316835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+ 1= 5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4" y="2708920"/>
            <a:ext cx="91440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5301208"/>
            <a:ext cx="316835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ОБРАЗОВАНИЕ ЧИСЛА 5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ПОЛУЧИТЬ ПЯТЬ МЯЧЕЙ?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2708920"/>
            <a:ext cx="91440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5301208"/>
            <a:ext cx="316835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+ 2= 5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://images.velarti.ru/images/products/1/152/27836568/import_files_6a_6a7282bc0ce111e38edd00259069d4e7_b772a0580d0d11e38edd00259069d4e7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484784"/>
            <a:ext cx="2141748" cy="2016224"/>
          </a:xfrm>
          <a:prstGeom prst="rect">
            <a:avLst/>
          </a:prstGeom>
          <a:noFill/>
        </p:spPr>
      </p:pic>
      <p:pic>
        <p:nvPicPr>
          <p:cNvPr id="9" name="Picture 4" descr="http://images.velarti.ru/images/products/1/152/27836568/import_files_6a_6a7282bc0ce111e38edd00259069d4e7_b772a0580d0d11e38edd00259069d4e7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1700808"/>
            <a:ext cx="2141748" cy="2016224"/>
          </a:xfrm>
          <a:prstGeom prst="rect">
            <a:avLst/>
          </a:prstGeom>
          <a:noFill/>
        </p:spPr>
      </p:pic>
      <p:pic>
        <p:nvPicPr>
          <p:cNvPr id="10" name="Picture 4" descr="http://images.velarti.ru/images/products/1/152/27836568/import_files_6a_6a7282bc0ce111e38edd00259069d4e7_b772a0580d0d11e38edd00259069d4e7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140968"/>
            <a:ext cx="2141748" cy="2016224"/>
          </a:xfrm>
          <a:prstGeom prst="rect">
            <a:avLst/>
          </a:prstGeom>
          <a:noFill/>
        </p:spPr>
      </p:pic>
      <p:pic>
        <p:nvPicPr>
          <p:cNvPr id="18438" name="Picture 6" descr="https://kvartal-kirov.ru/image/cache/import_files/57/57dc712b-53fa-11e6-80c4-0cc47ac3d8c0_95040096-5489-11e6-80c4-0cc47ac3d8c0-800x800.jpe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1412776"/>
            <a:ext cx="2016224" cy="2016224"/>
          </a:xfrm>
          <a:prstGeom prst="rect">
            <a:avLst/>
          </a:prstGeom>
          <a:noFill/>
        </p:spPr>
      </p:pic>
      <p:pic>
        <p:nvPicPr>
          <p:cNvPr id="12" name="Picture 6" descr="https://kvartal-kirov.ru/image/cache/import_files/57/57dc712b-53fa-11e6-80c4-0cc47ac3d8c0_95040096-5489-11e6-80c4-0cc47ac3d8c0-800x800.jpe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212976"/>
            <a:ext cx="1944216" cy="194421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427984" y="2708920"/>
            <a:ext cx="91440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5301208"/>
            <a:ext cx="316835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ОБРАЗОВАНИЕ ЧИСЛА 5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ПОЛУЧИТЬ ПЯТЬ ЗВЕЗДОЧЕК?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755576" y="1628800"/>
            <a:ext cx="1440160" cy="136815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5-конечная звезда 5"/>
          <p:cNvSpPr/>
          <p:nvPr/>
        </p:nvSpPr>
        <p:spPr>
          <a:xfrm>
            <a:off x="1979712" y="2852936"/>
            <a:ext cx="1656184" cy="144016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6948264" y="1556792"/>
            <a:ext cx="1440160" cy="136815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/>
          <p:cNvSpPr/>
          <p:nvPr/>
        </p:nvSpPr>
        <p:spPr>
          <a:xfrm>
            <a:off x="5292080" y="1484784"/>
            <a:ext cx="1440160" cy="136815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5-конечная звезда 8"/>
          <p:cNvSpPr/>
          <p:nvPr/>
        </p:nvSpPr>
        <p:spPr>
          <a:xfrm>
            <a:off x="6372200" y="3140968"/>
            <a:ext cx="1440160" cy="136815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2708920"/>
            <a:ext cx="91440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5301208"/>
            <a:ext cx="316835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+ 3= 5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2708920"/>
            <a:ext cx="914400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699792" y="5301208"/>
            <a:ext cx="3168352" cy="914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РЕШИ ЗАДАЧУ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4906888" cy="514543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Три цыпленка стоят 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На скорлупки глядят.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Два яичка в гнезде 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У наседки лежат.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Сосчитай поверней,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Отвечай поскорей: 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Сколько будет цыплят </a:t>
            </a:r>
            <a:br>
              <a:rPr lang="ru-RU" sz="35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У наседки моей?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8" name="Picture 4" descr="https://img0.liveinternet.ru/images/attach/c/11/115/875/115875798___8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476672"/>
            <a:ext cx="1517826" cy="1542058"/>
          </a:xfrm>
          <a:prstGeom prst="rect">
            <a:avLst/>
          </a:prstGeom>
          <a:noFill/>
        </p:spPr>
      </p:pic>
      <p:pic>
        <p:nvPicPr>
          <p:cNvPr id="1030" name="Picture 6" descr="https://avatars.mds.yandex.net/get-pdb/49816/46047722-4811-4298-a544-2b79d22c0109/s120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2060848"/>
            <a:ext cx="1148528" cy="1701522"/>
          </a:xfrm>
          <a:prstGeom prst="rect">
            <a:avLst/>
          </a:prstGeom>
          <a:noFill/>
        </p:spPr>
      </p:pic>
      <p:pic>
        <p:nvPicPr>
          <p:cNvPr id="1032" name="Picture 8" descr="http://detsad10-len.ucoz.ru/cyplenok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2780928"/>
            <a:ext cx="1803754" cy="1989221"/>
          </a:xfrm>
          <a:prstGeom prst="rect">
            <a:avLst/>
          </a:prstGeom>
          <a:noFill/>
        </p:spPr>
      </p:pic>
      <p:pic>
        <p:nvPicPr>
          <p:cNvPr id="1034" name="Picture 10" descr="http://dev.marieclaire.ua:8080/sites/default/files/from_old/2016/09/eggs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124744"/>
            <a:ext cx="2812329" cy="187220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83568" y="5157192"/>
            <a:ext cx="2376264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5949280"/>
            <a:ext cx="1944216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63888" y="5157192"/>
            <a:ext cx="2880320" cy="6983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3+2=5</a:t>
            </a:r>
            <a:endParaRPr lang="ru-RU" sz="6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3768" y="5949280"/>
            <a:ext cx="6480720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НАСЕДКИ БУДЕТ 5 ЦЫПЛЯТ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63888" y="5157192"/>
            <a:ext cx="2880320" cy="6983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483768" y="5949280"/>
            <a:ext cx="6480720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74638"/>
            <a:ext cx="4104456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РЕШИ ЗАДАЧУ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908720"/>
            <a:ext cx="4608512" cy="521744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садике гулял павлин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Словно важный господин.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четыре павлина за кустами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Сколько их? Считайте сами.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playcast.ru/uploads/2018/06/04/2534808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0648"/>
            <a:ext cx="2787474" cy="2026494"/>
          </a:xfrm>
          <a:prstGeom prst="rect">
            <a:avLst/>
          </a:prstGeom>
          <a:noFill/>
        </p:spPr>
      </p:pic>
      <p:pic>
        <p:nvPicPr>
          <p:cNvPr id="26628" name="Picture 4" descr="http://images.easyfreeclipart.com/122/baby-peacock-clipart-panda-free-images-12227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636912"/>
            <a:ext cx="1224136" cy="1724435"/>
          </a:xfrm>
          <a:prstGeom prst="rect">
            <a:avLst/>
          </a:prstGeom>
          <a:noFill/>
        </p:spPr>
      </p:pic>
      <p:pic>
        <p:nvPicPr>
          <p:cNvPr id="26630" name="Picture 6" descr="http://img-fotki.yandex.ru/get/9223/47407354.c16/0_12677e_32fb04e5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780928"/>
            <a:ext cx="2129794" cy="1656184"/>
          </a:xfrm>
          <a:prstGeom prst="rect">
            <a:avLst/>
          </a:prstGeom>
          <a:noFill/>
        </p:spPr>
      </p:pic>
      <p:pic>
        <p:nvPicPr>
          <p:cNvPr id="26632" name="Picture 8" descr="http://syromono.info/images/drawn-peafowl-creative-12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420888"/>
            <a:ext cx="1318846" cy="2325334"/>
          </a:xfrm>
          <a:prstGeom prst="rect">
            <a:avLst/>
          </a:prstGeom>
          <a:noFill/>
        </p:spPr>
      </p:pic>
      <p:pic>
        <p:nvPicPr>
          <p:cNvPr id="26634" name="Picture 10" descr="https://i.pinimg.com/736x/88/c8/78/88c878a6738a318ac698b2d5ed5f3e23--peacock-drawing-art-journals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2636912"/>
            <a:ext cx="1368366" cy="1872208"/>
          </a:xfrm>
          <a:prstGeom prst="rect">
            <a:avLst/>
          </a:prstGeom>
          <a:noFill/>
        </p:spPr>
      </p:pic>
      <p:pic>
        <p:nvPicPr>
          <p:cNvPr id="26638" name="Picture 14" descr="http://www.playcast.ru/uploads/2017/11/08/2384119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3212976"/>
            <a:ext cx="4114428" cy="139890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83568" y="5157192"/>
            <a:ext cx="2376264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5949280"/>
            <a:ext cx="1944216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19872" y="5157192"/>
            <a:ext cx="2520280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1+4=5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6021288"/>
            <a:ext cx="3456384" cy="57606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павлинов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19872" y="5157192"/>
            <a:ext cx="2520280" cy="62636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843808" y="6021288"/>
            <a:ext cx="3456384" cy="5543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6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65175"/>
            <a:ext cx="58705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AutoShape 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451725" y="5949950"/>
            <a:ext cx="720725" cy="69215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16" name="AutoShape 4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588125" y="5949950"/>
            <a:ext cx="792163" cy="719138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13317" name="Group 6"/>
          <p:cNvGrpSpPr>
            <a:grpSpLocks/>
          </p:cNvGrpSpPr>
          <p:nvPr/>
        </p:nvGrpSpPr>
        <p:grpSpPr bwMode="auto">
          <a:xfrm>
            <a:off x="457200" y="762000"/>
            <a:ext cx="5867400" cy="5334000"/>
            <a:chOff x="288" y="480"/>
            <a:chExt cx="3696" cy="3360"/>
          </a:xfrm>
        </p:grpSpPr>
        <p:sp>
          <p:nvSpPr>
            <p:cNvPr id="13321" name="Line 7"/>
            <p:cNvSpPr>
              <a:spLocks noChangeShapeType="1"/>
            </p:cNvSpPr>
            <p:nvPr/>
          </p:nvSpPr>
          <p:spPr bwMode="auto">
            <a:xfrm>
              <a:off x="288" y="480"/>
              <a:ext cx="369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2" name="Line 8"/>
            <p:cNvSpPr>
              <a:spLocks noChangeShapeType="1"/>
            </p:cNvSpPr>
            <p:nvPr/>
          </p:nvSpPr>
          <p:spPr bwMode="auto">
            <a:xfrm>
              <a:off x="288" y="480"/>
              <a:ext cx="0" cy="336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3" name="Line 9"/>
            <p:cNvSpPr>
              <a:spLocks noChangeShapeType="1"/>
            </p:cNvSpPr>
            <p:nvPr/>
          </p:nvSpPr>
          <p:spPr bwMode="auto">
            <a:xfrm>
              <a:off x="288" y="3840"/>
              <a:ext cx="369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4" name="Line 10"/>
            <p:cNvSpPr>
              <a:spLocks noChangeShapeType="1"/>
            </p:cNvSpPr>
            <p:nvPr/>
          </p:nvSpPr>
          <p:spPr bwMode="auto">
            <a:xfrm>
              <a:off x="3984" y="480"/>
              <a:ext cx="0" cy="336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5" name="Line 11"/>
            <p:cNvSpPr>
              <a:spLocks noChangeShapeType="1"/>
            </p:cNvSpPr>
            <p:nvPr/>
          </p:nvSpPr>
          <p:spPr bwMode="auto">
            <a:xfrm>
              <a:off x="2160" y="480"/>
              <a:ext cx="0" cy="3360"/>
            </a:xfrm>
            <a:prstGeom prst="line">
              <a:avLst/>
            </a:prstGeom>
            <a:noFill/>
            <a:ln w="25400">
              <a:solidFill>
                <a:srgbClr val="00008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6" name="Line 12"/>
            <p:cNvSpPr>
              <a:spLocks noChangeShapeType="1"/>
            </p:cNvSpPr>
            <p:nvPr/>
          </p:nvSpPr>
          <p:spPr bwMode="auto">
            <a:xfrm flipV="1">
              <a:off x="288" y="2112"/>
              <a:ext cx="3696" cy="0"/>
            </a:xfrm>
            <a:prstGeom prst="line">
              <a:avLst/>
            </a:prstGeom>
            <a:noFill/>
            <a:ln w="25400">
              <a:solidFill>
                <a:srgbClr val="00008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8" name="AutoShape 2"/>
          <p:cNvSpPr>
            <a:spLocks noChangeArrowheads="1"/>
          </p:cNvSpPr>
          <p:nvPr/>
        </p:nvSpPr>
        <p:spPr bwMode="auto">
          <a:xfrm rot="532094">
            <a:off x="4038600" y="609600"/>
            <a:ext cx="574675" cy="512763"/>
          </a:xfrm>
          <a:prstGeom prst="star8">
            <a:avLst>
              <a:gd name="adj" fmla="val 38250"/>
            </a:avLst>
          </a:prstGeom>
          <a:solidFill>
            <a:srgbClr val="FF0000">
              <a:alpha val="9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21509" name="Picture 5" descr="PE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8601">
            <a:off x="7251700" y="2203450"/>
            <a:ext cx="1536700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AutoShape 15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8243888" y="5949950"/>
            <a:ext cx="755650" cy="719138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5F5F5F"/>
                </a:solidFill>
                <a:latin typeface="Times New Roman" panose="02020603050405020304" pitchFamily="18" charset="0"/>
              </a:rPr>
              <a:t>выход</a:t>
            </a:r>
          </a:p>
        </p:txBody>
      </p:sp>
    </p:spTree>
    <p:extLst>
      <p:ext uri="{BB962C8B-B14F-4D97-AF65-F5344CB8AC3E}">
        <p14:creationId xmlns:p14="http://schemas.microsoft.com/office/powerpoint/2010/main" val="330087483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3.58382E-6 L -0.30208 -0.59353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4" y="-29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" presetID="56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30208 -0.59353 L -0.36875 -0.28278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155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4" presetID="5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875 -0.28278 L -0.32604 -0.3281 L -0.27691 -0.35746 L -0.23645 -0.36902 L -0.20416 -0.36902 C -0.18489 -0.37087 -0.15659 -0.34035 -0.14166 -0.31792 C -0.12673 -0.29549 -0.11736 -0.27307 -0.11458 -0.23422 C -0.10833 -0.22104 -0.11232 -0.11839 -0.12465 -0.08532 C -0.13958 -0.03353 -0.18038 0.03953 -0.20434 0.07722 L -0.26875 0.14034 L -0.34166 0.1674 L -0.3993 0.15167 L -0.42812 0.1089 L -0.45017 0.05688 " pathEditMode="relative" rAng="0" ptsTypes="FAAAfafaFAAAAF">
                                      <p:cBhvr>
                                        <p:cTn id="15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1" y="18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7" presetID="51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30208 -0.59353 L -0.25798 -0.56417 C -0.24826 -0.54983 -0.23281 -0.5526 -0.21614 -0.5496 C -0.19739 -0.54636 -0.18732 -0.54613 -0.17534 -0.5563 L -0.17361 -0.55862 L -0.14323 -0.56532 L -0.10972 -0.58428 " pathEditMode="relative" rAng="0" ptsTypes="FffFAAF">
                                      <p:cBhvr>
                                        <p:cTn id="18" dur="3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" y="23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0972 -0.58428 L 0.00625 -0.0164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9" y="283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detboxfon.ru/uploads/images/k/a/r/kartinki_v_tetradi_v_kletku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bg2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2304256"/>
          </a:xfrm>
        </p:spPr>
        <p:txBody>
          <a:bodyPr>
            <a:prstTxWarp prst="textDeflateBottom">
              <a:avLst/>
            </a:prstTxWarp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http://ds72.centerstart.ru/sites/default/files/u18/gs-ic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996952"/>
            <a:ext cx="6912768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84</Words>
  <Application>Microsoft Office PowerPoint</Application>
  <PresentationFormat>Экран (4:3)</PresentationFormat>
  <Paragraphs>35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Сколько пальцев на руке И копеек в пяточке, У морской звезды лучей, Клювов у пяти грачей,  Лопастей у листьев клена И углов у бастиона, Про все это рассказать Нам поможет цифра…</vt:lpstr>
      <vt:lpstr>СКОЛЬКО?</vt:lpstr>
      <vt:lpstr>СКОЛЬКО?</vt:lpstr>
      <vt:lpstr>СКОЛЬКО?</vt:lpstr>
      <vt:lpstr>ОБРАЗОВАНИЕ ЧИСЛА 5 КАК ПОЛУЧИТЬ ПЯТЬ КАРАНДАШЕЙ?</vt:lpstr>
      <vt:lpstr>ОБРАЗОВАНИЕ ЧИСЛА 5 КАК ПОЛУЧИТЬ ПЯТЬ МЯЧЕЙ?</vt:lpstr>
      <vt:lpstr>ОБРАЗОВАНИЕ ЧИСЛА 5 КАК ПОЛУЧИТЬ ПЯТЬ ЗВЕЗДОЧЕК?</vt:lpstr>
      <vt:lpstr>РЕШИ ЗАДАЧУ</vt:lpstr>
      <vt:lpstr>РЕШИ ЗАДАЧУ</vt:lpstr>
      <vt:lpstr>Презентация PowerPoint</vt:lpstr>
      <vt:lpstr>МОЛОДЦЫ!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«СОСТАВ ЧИСЛА 5»</dc:title>
  <dc:creator>Мама</dc:creator>
  <cp:lastModifiedBy>Poluhina</cp:lastModifiedBy>
  <cp:revision>29</cp:revision>
  <cp:lastPrinted>2019-10-15T03:06:28Z</cp:lastPrinted>
  <dcterms:created xsi:type="dcterms:W3CDTF">2018-06-25T16:12:54Z</dcterms:created>
  <dcterms:modified xsi:type="dcterms:W3CDTF">2019-10-18T04:37:12Z</dcterms:modified>
</cp:coreProperties>
</file>