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3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0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3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5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1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9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27B6-6E45-4FAD-9FAB-B203D72E2E0E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883A-44AA-4568-8397-EEFB714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Реализация деятельностного подхода на уроках слесарного дела в 6-8 классах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Применение металлического конструктора  на уроках трудового обучения в 6-8 классах профиля «Слесарное дело»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7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0" y="282633"/>
            <a:ext cx="8509577" cy="63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9" y="349135"/>
            <a:ext cx="8401395" cy="63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333028"/>
            <a:ext cx="8171238" cy="61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17" y="386542"/>
            <a:ext cx="8628610" cy="64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95" y="555047"/>
            <a:ext cx="7949508" cy="5962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091" y="2458894"/>
            <a:ext cx="4154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Васильев за работой с </a:t>
            </a:r>
          </a:p>
          <a:p>
            <a:r>
              <a:rPr lang="ru-RU" sz="3200" dirty="0" smtClean="0"/>
              <a:t>конструктором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639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9" y="332509"/>
            <a:ext cx="8479560" cy="635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1163782"/>
            <a:ext cx="3173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Изучение схемы моде-</a:t>
            </a:r>
          </a:p>
          <a:p>
            <a:r>
              <a:rPr lang="ru-RU" sz="2400" dirty="0"/>
              <a:t>л</a:t>
            </a:r>
            <a:r>
              <a:rPr lang="ru-RU" sz="2400" dirty="0" smtClean="0"/>
              <a:t>и учащимся Василь-</a:t>
            </a:r>
          </a:p>
          <a:p>
            <a:r>
              <a:rPr lang="ru-RU" sz="2400" dirty="0" err="1"/>
              <a:t>е</a:t>
            </a:r>
            <a:r>
              <a:rPr lang="ru-RU" sz="2400" dirty="0" err="1" smtClean="0"/>
              <a:t>вым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04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60" y="131966"/>
            <a:ext cx="8468419" cy="6351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95303"/>
            <a:ext cx="3490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Упорство и труд помощь-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ики в работе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678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49" y="174104"/>
            <a:ext cx="4907800" cy="6543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647" y="1745673"/>
            <a:ext cx="5207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Учащийся 6 класса </a:t>
            </a:r>
            <a:r>
              <a:rPr lang="ru-RU" sz="2800" dirty="0" err="1" smtClean="0"/>
              <a:t>Тявин</a:t>
            </a:r>
            <a:r>
              <a:rPr lang="ru-RU" sz="2800" dirty="0" smtClean="0"/>
              <a:t> Кирилл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аботает с конструктором.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098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7" y="163020"/>
            <a:ext cx="4921135" cy="6561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658" y="1795549"/>
            <a:ext cx="508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Кирилл собирает новую модель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045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96981"/>
            <a:ext cx="5070764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3852" y="-835388"/>
            <a:ext cx="6309103" cy="84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8" y="218442"/>
            <a:ext cx="4871257" cy="6495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262" y="1263535"/>
            <a:ext cx="3198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Вертолет собран.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666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00" y="266007"/>
            <a:ext cx="7972656" cy="63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0" y="341494"/>
            <a:ext cx="7764087" cy="62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1" y="360022"/>
            <a:ext cx="6606540" cy="60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186152"/>
            <a:ext cx="7381702" cy="66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5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6" y="216131"/>
            <a:ext cx="6901780" cy="63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5" y="364374"/>
            <a:ext cx="8619624" cy="61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4" y="148636"/>
            <a:ext cx="7780712" cy="63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</Words>
  <Application>Microsoft Office PowerPoint</Application>
  <PresentationFormat>Широкоэкранный</PresentationFormat>
  <Paragraphs>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Реализация деятельностного подхода на уроках слесарного дела в 6-8 классах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деятельностного подхода на уроках слесарного дела в 6-8 классах</dc:title>
  <dc:creator>Владимир</dc:creator>
  <cp:lastModifiedBy>Владимир</cp:lastModifiedBy>
  <cp:revision>36</cp:revision>
  <dcterms:created xsi:type="dcterms:W3CDTF">2018-01-27T02:18:44Z</dcterms:created>
  <dcterms:modified xsi:type="dcterms:W3CDTF">2018-03-09T02:46:50Z</dcterms:modified>
</cp:coreProperties>
</file>