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56" r:id="rId3"/>
    <p:sldId id="257" r:id="rId4"/>
    <p:sldId id="258" r:id="rId5"/>
    <p:sldId id="259" r:id="rId6"/>
    <p:sldId id="264" r:id="rId7"/>
    <p:sldId id="265" r:id="rId8"/>
    <p:sldId id="261" r:id="rId9"/>
    <p:sldId id="262" r:id="rId10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86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894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43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137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84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38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1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112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38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772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59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F4730B0-D7CA-476C-A5F9-5292EC56BFCD}" type="datetimeFigureOut">
              <a:rPr lang="ru-RU" smtClean="0"/>
              <a:t>10.01.2020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B3F24E5-CE46-426A-9524-689187AA24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772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980" y="383178"/>
            <a:ext cx="9966960" cy="1384662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Игровая деятельность в обучении детей с ОВЗ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7941" y="2325190"/>
            <a:ext cx="8767860" cy="4127862"/>
          </a:xfrm>
        </p:spPr>
        <p:txBody>
          <a:bodyPr>
            <a:noAutofit/>
          </a:bodyPr>
          <a:lstStyle/>
          <a:p>
            <a:pPr algn="r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игры нет, и не может быть полноценного умственного развития. Игра – это огромное светлое окно, через которое в духовный мир ребёнка вливается живительный поток представлений, понятий.</a:t>
            </a:r>
          </a:p>
          <a:p>
            <a:pPr algn="r"/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– это искра, зажигающая огонёк пытливости и любознательности.</a:t>
            </a:r>
          </a:p>
          <a:p>
            <a:pPr algn="r">
              <a:lnSpc>
                <a:spcPct val="50000"/>
              </a:lnSpc>
            </a:pPr>
            <a:r>
              <a:rPr lang="ru-RU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В.А.Сухомлинский</a:t>
            </a:r>
            <a:endParaRPr lang="ru-RU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</a:t>
            </a:r>
          </a:p>
          <a:p>
            <a:pPr algn="r">
              <a:lnSpc>
                <a:spcPct val="100000"/>
              </a:lnSpc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Ю.В.Полухина - учитель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06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/>
              <a:t>Наб</a:t>
            </a:r>
            <a:r>
              <a:rPr lang="ru-RU" b="1" dirty="0" smtClean="0"/>
              <a:t>ор психолога «Приоритет» :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2725" y="2057400"/>
            <a:ext cx="2675112" cy="4022725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широкое поле «общения» ребёнка с деталями-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манипулятивами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 руководством педагога;</a:t>
            </a:r>
          </a:p>
          <a:p>
            <a:pPr>
              <a:buFontTx/>
              <a:buChar char="-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редназначен для развития и коррекции детей дошкольного и младшего школьного возраста;</a:t>
            </a:r>
          </a:p>
          <a:p>
            <a:pPr>
              <a:buFontTx/>
              <a:buChar char="-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пособствует обогащению внимания, зрительной, тактильной, кинестетической памяти, развитию речи;</a:t>
            </a:r>
          </a:p>
          <a:p>
            <a:pPr>
              <a:buFontTx/>
              <a:buChar char="-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озволяет педагогу выстраивать работу с ребёнком, в соответствии с его возможностями и потребностями;</a:t>
            </a:r>
          </a:p>
          <a:p>
            <a:pPr>
              <a:buFontTx/>
              <a:buChar char="-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аёт возможность организовать одновременную игру нескольких детей(дети могут играть каждый за себя, а могут разбиться на команды).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00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6754"/>
            <a:ext cx="10515600" cy="1533934"/>
          </a:xfrm>
        </p:spPr>
        <p:txBody>
          <a:bodyPr>
            <a:noAutofit/>
          </a:bodyPr>
          <a:lstStyle/>
          <a:p>
            <a:r>
              <a:rPr lang="ru-RU" sz="3600" b="1" u="sng" dirty="0" smtClean="0"/>
              <a:t/>
            </a:r>
            <a:br>
              <a:rPr lang="ru-RU" sz="3600" b="1" u="sng" dirty="0" smtClean="0"/>
            </a:br>
            <a:r>
              <a:rPr lang="ru-RU" sz="3600" b="1" u="sng" dirty="0" smtClean="0"/>
              <a:t>Модуль </a:t>
            </a:r>
            <a:r>
              <a:rPr lang="ru-RU" sz="3600" b="1" u="sng" dirty="0"/>
              <a:t>1</a:t>
            </a:r>
            <a:r>
              <a:rPr lang="ru-RU" sz="3600" b="1" dirty="0"/>
              <a:t> </a:t>
            </a:r>
            <a:r>
              <a:rPr lang="ru-RU" sz="3600" b="1" dirty="0" smtClean="0"/>
              <a:t>«Пространство и движение на плоскости»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8" name="Объект 7" descr="C:\Users\Poluhina\Downloads\razvivayushchij-modul-psihologa-1-01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5181600" cy="390178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2173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Тематический </a:t>
            </a:r>
            <a:r>
              <a:rPr lang="ru-RU" sz="1800" dirty="0"/>
              <a:t>блок направлен на совершенствование пространственного мышления. Ребенок учится </a:t>
            </a:r>
            <a:r>
              <a:rPr lang="ru-RU" sz="1800" dirty="0" smtClean="0"/>
              <a:t>находить </a:t>
            </a:r>
            <a:r>
              <a:rPr lang="ru-RU" sz="1800" dirty="0"/>
              <a:t>предметы на плоскости, определять их расположение относительно друг друга. В процессе игры </a:t>
            </a:r>
            <a:r>
              <a:rPr lang="ru-RU" sz="1800" dirty="0" smtClean="0"/>
              <a:t>ребёнок </a:t>
            </a:r>
            <a:r>
              <a:rPr lang="ru-RU" sz="1800" dirty="0"/>
              <a:t>учится логически мыслить, конструировать. Параллельно улучшается координация движений, воображение, моторика. Рука подготавливается к письму.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5422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6755"/>
            <a:ext cx="10515600" cy="1533934"/>
          </a:xfrm>
        </p:spPr>
        <p:txBody>
          <a:bodyPr>
            <a:noAutofit/>
          </a:bodyPr>
          <a:lstStyle/>
          <a:p>
            <a:r>
              <a:rPr lang="ru-RU" sz="3600" b="1" u="sng" dirty="0" smtClean="0"/>
              <a:t/>
            </a:r>
            <a:br>
              <a:rPr lang="ru-RU" sz="3600" b="1" u="sng" dirty="0" smtClean="0"/>
            </a:br>
            <a:r>
              <a:rPr lang="ru-RU" sz="3600" b="1" u="sng" dirty="0" smtClean="0"/>
              <a:t>Модуль </a:t>
            </a:r>
            <a:r>
              <a:rPr lang="ru-RU" sz="3600" b="1" u="sng" dirty="0"/>
              <a:t>2</a:t>
            </a:r>
            <a:r>
              <a:rPr lang="ru-RU" sz="3600" b="1" dirty="0"/>
              <a:t> </a:t>
            </a:r>
            <a:r>
              <a:rPr lang="ru-RU" sz="3600" b="1" dirty="0" smtClean="0"/>
              <a:t>«</a:t>
            </a:r>
            <a:r>
              <a:rPr lang="ru-RU" sz="3600" b="1" dirty="0"/>
              <a:t>Упорядочение элементов</a:t>
            </a:r>
            <a:r>
              <a:rPr lang="ru-RU" sz="3600" b="1" dirty="0" smtClean="0"/>
              <a:t>»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7" name="Объект 6" descr="C:\Users\Poluhina\Downloads\razvivayushchij-modul-psihologa-2-01.jpg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9"/>
            <a:ext cx="5181600" cy="40367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9360" y="1704054"/>
            <a:ext cx="4754880" cy="4023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dirty="0" smtClean="0"/>
              <a:t>Данный </a:t>
            </a:r>
            <a:r>
              <a:rPr lang="ru-RU" sz="1800" dirty="0"/>
              <a:t>модуль позволяет раскрыть творческий потенциал ребенка и обучить его следующим вещам:</a:t>
            </a:r>
          </a:p>
          <a:p>
            <a:pPr marL="0" indent="0">
              <a:buNone/>
            </a:pPr>
            <a:r>
              <a:rPr lang="ru-RU" sz="1800" dirty="0"/>
              <a:t>Понимание разных типов геометрических фигур, цветов, названий.</a:t>
            </a:r>
          </a:p>
          <a:p>
            <a:pPr marL="0" indent="0">
              <a:buNone/>
            </a:pPr>
            <a:r>
              <a:rPr lang="ru-RU" sz="1800" dirty="0"/>
              <a:t>Умение различать предметы по размеру.</a:t>
            </a:r>
          </a:p>
          <a:p>
            <a:pPr marL="0" indent="0">
              <a:buNone/>
            </a:pPr>
            <a:r>
              <a:rPr lang="ru-RU" sz="1800" dirty="0"/>
              <a:t>Навык сборки крупных вещей из мелких деталей (квадрат из треугольников, прямоугольник из нескольких выстроенных вдоль квадратов). Это помогает ребенку проявить фантазию и раскрыть свои возможности в создании нового.</a:t>
            </a:r>
          </a:p>
          <a:p>
            <a:pPr marL="0" indent="0">
              <a:buNone/>
            </a:pPr>
            <a:r>
              <a:rPr lang="ru-RU" sz="1800" dirty="0"/>
              <a:t>Умение комбинировать фигурки для получения нового рисунка.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81825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74173"/>
            <a:ext cx="10515600" cy="1481682"/>
          </a:xfrm>
        </p:spPr>
        <p:txBody>
          <a:bodyPr>
            <a:noAutofit/>
          </a:bodyPr>
          <a:lstStyle/>
          <a:p>
            <a:r>
              <a:rPr lang="ru-RU" sz="3600" b="1" u="sng" dirty="0" smtClean="0"/>
              <a:t/>
            </a:r>
            <a:br>
              <a:rPr lang="ru-RU" sz="3600" b="1" u="sng" dirty="0" smtClean="0"/>
            </a:br>
            <a:r>
              <a:rPr lang="ru-RU" sz="3600" b="1" u="sng" dirty="0" smtClean="0"/>
              <a:t>Модуль </a:t>
            </a:r>
            <a:r>
              <a:rPr lang="ru-RU" sz="3600" b="1" u="sng" dirty="0"/>
              <a:t>3</a:t>
            </a:r>
            <a:r>
              <a:rPr lang="ru-RU" sz="3600" b="1" dirty="0"/>
              <a:t> </a:t>
            </a:r>
            <a:r>
              <a:rPr lang="ru-RU" sz="3600" b="1" dirty="0" smtClean="0"/>
              <a:t>«Одинаковое и разное. Классификация </a:t>
            </a:r>
            <a:r>
              <a:rPr lang="ru-RU" sz="3600" b="1" dirty="0"/>
              <a:t>по цвету, размеру и форме»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5" name="Объект 4" descr="nabor-psihologa-prioritet-plyus-2-7-06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4876800" cy="357901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41486" y="1825625"/>
            <a:ext cx="475488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Этот </a:t>
            </a:r>
            <a:r>
              <a:rPr lang="ru-RU" sz="1800" dirty="0"/>
              <a:t>тематический блок очень нравится детям. Он состоит из множества мелких предметов, которые приятно перебирать. Одни детали окрашены в насыщенные цвета, на других видна текстура дерева. Занятия с этим модулем обогащают воображение, тактильные навыки, мелкую моторику. Ребенок учится выполнять мелкие действия, анализировать, классифицировать предметы. Стимулируется речь, приобретаются навыки счета.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36132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00891"/>
            <a:ext cx="9875520" cy="1356360"/>
          </a:xfrm>
        </p:spPr>
        <p:txBody>
          <a:bodyPr>
            <a:normAutofit/>
          </a:bodyPr>
          <a:lstStyle/>
          <a:p>
            <a:r>
              <a:rPr lang="ru-RU" sz="3600" b="1" u="sng" dirty="0" smtClean="0"/>
              <a:t>Модуль 4 </a:t>
            </a:r>
            <a:r>
              <a:rPr lang="ru-RU" sz="3600" b="1" dirty="0" smtClean="0"/>
              <a:t>«Пространство и преобразование»</a:t>
            </a:r>
            <a:endParaRPr lang="ru-RU" sz="36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5181600" cy="3901789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63640" y="1825625"/>
            <a:ext cx="475488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Данный </a:t>
            </a:r>
            <a:r>
              <a:rPr lang="ru-RU" sz="1800" dirty="0"/>
              <a:t>модуль предназначен для </a:t>
            </a:r>
            <a:r>
              <a:rPr lang="ru-RU" sz="1800" dirty="0" smtClean="0"/>
              <a:t>проведения </a:t>
            </a:r>
            <a:r>
              <a:rPr lang="ru-RU" sz="1800" dirty="0"/>
              <a:t>мероприятий, направленных на развитие у детей основ логико-пространственного мышления и воображения, а также оказание им помощи в процессе познания окружающей среды. Использование набора позволяет педагогам организовывать интересный досуг дошкольникам и способствует улучшению подготовительных занятий к школе. В процессе игры у детей развивается умение наблюдать. Играя, они учатся познавать мир и тренируют моторику. </a:t>
            </a:r>
          </a:p>
        </p:txBody>
      </p:sp>
    </p:spTree>
    <p:extLst>
      <p:ext uri="{BB962C8B-B14F-4D97-AF65-F5344CB8AC3E}">
        <p14:creationId xmlns:p14="http://schemas.microsoft.com/office/powerpoint/2010/main" val="98708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u="sng" dirty="0" smtClean="0"/>
              <a:t>Модуль 5 </a:t>
            </a:r>
            <a:r>
              <a:rPr lang="ru-RU" sz="3600" b="1" dirty="0" smtClean="0"/>
              <a:t>«От каракуль к каллиграфии. Навыки письма»</a:t>
            </a:r>
            <a:endParaRPr lang="ru-RU" sz="36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5181600" cy="3901789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Над созданием модуля работали лучшие педагоги и психологи. Набор получился по-настоящему интересным и полезным, поэтому его рекомендуется активно использовать для проведения обучающих </a:t>
            </a:r>
            <a:r>
              <a:rPr lang="ru-RU" sz="1800" dirty="0" smtClean="0"/>
              <a:t>занятий. </a:t>
            </a:r>
            <a:r>
              <a:rPr lang="ru-RU" sz="1800" dirty="0"/>
              <a:t>В процессе игры дети учатся правильно писать, тренируют мелкую моторику рук, развивают воображение. </a:t>
            </a:r>
          </a:p>
          <a:p>
            <a:pPr marL="0" indent="0">
              <a:buNone/>
            </a:pPr>
            <a:r>
              <a:rPr lang="ru-RU" sz="1800" dirty="0"/>
              <a:t>Пригодится такая полезная «игрушка» и родителям, которые не получили педагогического образования, но хотели бы самостоятельно заниматься воспитанием и обучением своих </a:t>
            </a:r>
            <a:r>
              <a:rPr lang="ru-RU" sz="1800" dirty="0" smtClean="0"/>
              <a:t>детей.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4931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u="sng" dirty="0"/>
              <a:t>Модуль 6</a:t>
            </a:r>
            <a:r>
              <a:rPr lang="ru-RU" sz="3600" b="1" dirty="0"/>
              <a:t> </a:t>
            </a:r>
            <a:r>
              <a:rPr lang="ru-RU" sz="3600" b="1" dirty="0" smtClean="0"/>
              <a:t>«От хватания к схватыванию»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9" name="Объект 8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02680" y="1825625"/>
            <a:ext cx="475488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Главным компонентом данного модуля является доска-основа, предназначенная для составления различных комбинаций из входящих в состав набора деталей.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Модуль имеет </a:t>
            </a:r>
            <a:r>
              <a:rPr lang="ru-RU" sz="1800" dirty="0"/>
              <a:t>массу преимуществ, благодаря которым процесс обучения детей правильным хватательным движениям может быть упрощен и доведен практически до совершенства.</a:t>
            </a:r>
          </a:p>
          <a:p>
            <a:endParaRPr lang="ru-RU" sz="18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518160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99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9875520" cy="1356360"/>
          </a:xfrm>
        </p:spPr>
        <p:txBody>
          <a:bodyPr>
            <a:noAutofit/>
          </a:bodyPr>
          <a:lstStyle/>
          <a:p>
            <a:r>
              <a:rPr lang="ru-RU" sz="3600" b="1" u="sng" dirty="0" smtClean="0"/>
              <a:t/>
            </a:r>
            <a:br>
              <a:rPr lang="ru-RU" sz="3600" b="1" u="sng" dirty="0" smtClean="0"/>
            </a:br>
            <a:r>
              <a:rPr lang="ru-RU" sz="3600" b="1" u="sng" dirty="0" smtClean="0"/>
              <a:t>Модуль </a:t>
            </a:r>
            <a:r>
              <a:rPr lang="ru-RU" sz="3600" b="1" u="sng" dirty="0"/>
              <a:t>7 </a:t>
            </a:r>
            <a:r>
              <a:rPr lang="ru-RU" sz="3600" b="1" dirty="0" smtClean="0"/>
              <a:t>«Начальные математические знания»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5181600" cy="3901789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3738" y="1692844"/>
            <a:ext cx="4754880" cy="40233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При </a:t>
            </a:r>
            <a:r>
              <a:rPr lang="ru-RU" sz="1800" dirty="0"/>
              <a:t>подготовке к школе набор станет отменным и эффективным помощником. В состав модуля входит множество красочных элементов, которые помогут ребенку выучить цифры, понять, что в математике обозначает «больше» и «меньше», научиться проводить вычитание и сложение.</a:t>
            </a:r>
          </a:p>
          <a:p>
            <a:pPr marL="0" indent="0">
              <a:buNone/>
            </a:pPr>
            <a:r>
              <a:rPr lang="ru-RU" sz="1800" dirty="0" smtClean="0"/>
              <a:t>Модуль способствует </a:t>
            </a:r>
            <a:r>
              <a:rPr lang="ru-RU" sz="1800" dirty="0"/>
              <a:t>развитию мышления у </a:t>
            </a:r>
            <a:r>
              <a:rPr lang="ru-RU" sz="1800" dirty="0" smtClean="0"/>
              <a:t>ребёнка, </a:t>
            </a:r>
            <a:r>
              <a:rPr lang="ru-RU" sz="1800" dirty="0"/>
              <a:t>улучшает координацию движений и повышает качество ассоциативного восприятия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dirty="0" smtClean="0"/>
              <a:t>Данный модуль предназначен для деток старшего дошкольного и </a:t>
            </a:r>
            <a:r>
              <a:rPr lang="ru-RU" sz="1800" smtClean="0"/>
              <a:t>младшего школьного возраста</a:t>
            </a:r>
            <a:r>
              <a:rPr lang="ru-RU" sz="1800" dirty="0" smtClean="0"/>
              <a:t>, особенно полезен для детей с особенностями развития.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113843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344</TotalTime>
  <Words>478</Words>
  <Application>Microsoft Office PowerPoint</Application>
  <PresentationFormat>Широкоэкранный</PresentationFormat>
  <Paragraphs>40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Corbel</vt:lpstr>
      <vt:lpstr>Times New Roman</vt:lpstr>
      <vt:lpstr>Базис</vt:lpstr>
      <vt:lpstr>Игровая деятельность в обучении детей с ОВЗ</vt:lpstr>
      <vt:lpstr>Набор психолога «Приоритет» :</vt:lpstr>
      <vt:lpstr> Модуль 1 «Пространство и движение на плоскости» </vt:lpstr>
      <vt:lpstr> Модуль 2 «Упорядочение элементов» </vt:lpstr>
      <vt:lpstr> Модуль 3 «Одинаковое и разное. Классификация по цвету, размеру и форме» </vt:lpstr>
      <vt:lpstr>Модуль 4 «Пространство и преобразование»</vt:lpstr>
      <vt:lpstr>Модуль 5 «От каракуль к каллиграфии. Навыки письма»</vt:lpstr>
      <vt:lpstr>Модуль 6 «От хватания к схватыванию» </vt:lpstr>
      <vt:lpstr> Модуль 7 «Начальные математические знания»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Poluhina</dc:creator>
  <cp:lastModifiedBy>Poluhina</cp:lastModifiedBy>
  <cp:revision>20</cp:revision>
  <cp:lastPrinted>2019-12-17T06:23:46Z</cp:lastPrinted>
  <dcterms:created xsi:type="dcterms:W3CDTF">2019-12-17T03:56:54Z</dcterms:created>
  <dcterms:modified xsi:type="dcterms:W3CDTF">2020-01-10T00:31:58Z</dcterms:modified>
</cp:coreProperties>
</file>